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2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4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3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1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0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6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6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2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0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E5FC2-F05D-FA4C-8353-FC0F02B8976A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74C5-6FFC-424F-9FA0-6F961497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9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83" y="1041399"/>
            <a:ext cx="5433677" cy="52371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7283" y="215612"/>
            <a:ext cx="69381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Axial contribution to the recoil spectrum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960" y="2286571"/>
            <a:ext cx="3103418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2960" y="1603559"/>
            <a:ext cx="3200400" cy="683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7192" y="3407323"/>
            <a:ext cx="2702413" cy="6116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62828" y="4362993"/>
            <a:ext cx="23036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assumes one</a:t>
            </a:r>
          </a:p>
          <a:p>
            <a:r>
              <a:rPr lang="en-US" dirty="0" smtClean="0"/>
              <a:t>unpaired nucleon..</a:t>
            </a:r>
          </a:p>
          <a:p>
            <a:r>
              <a:rPr lang="en-US" dirty="0" smtClean="0"/>
              <a:t>we need some nuclear</a:t>
            </a:r>
          </a:p>
          <a:p>
            <a:r>
              <a:rPr lang="en-US" dirty="0" smtClean="0"/>
              <a:t>structure calculation</a:t>
            </a:r>
          </a:p>
          <a:p>
            <a:r>
              <a:rPr lang="en-US" dirty="0" smtClean="0"/>
              <a:t>for a better prediction</a:t>
            </a:r>
          </a:p>
          <a:p>
            <a:r>
              <a:rPr lang="en-US" dirty="0" smtClean="0"/>
              <a:t>(which can in principle</a:t>
            </a:r>
          </a:p>
          <a:p>
            <a:r>
              <a:rPr lang="en-US" dirty="0"/>
              <a:t> </a:t>
            </a:r>
            <a:r>
              <a:rPr lang="en-US" dirty="0" smtClean="0"/>
              <a:t>  be tested...)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9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56" y="844899"/>
            <a:ext cx="8289600" cy="55957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22724" y="6126436"/>
            <a:ext cx="2134080" cy="364359"/>
          </a:xfrm>
        </p:spPr>
        <p:txBody>
          <a:bodyPr/>
          <a:lstStyle/>
          <a:p>
            <a:fld id="{AB6F77D9-D757-B74F-A424-C53235E19F7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9528" y="1704901"/>
            <a:ext cx="731742" cy="3607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Na-23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7340" y="3793788"/>
            <a:ext cx="1719217" cy="36075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Helm w/ </a:t>
            </a:r>
            <a:r>
              <a:rPr lang="en-US" b="0" dirty="0" err="1" smtClean="0">
                <a:solidFill>
                  <a:schemeClr val="tx1"/>
                </a:solidFill>
              </a:rPr>
              <a:t>Rn</a:t>
            </a:r>
            <a:r>
              <a:rPr lang="en-US" b="0" dirty="0" smtClean="0">
                <a:solidFill>
                  <a:schemeClr val="tx1"/>
                </a:solidFill>
              </a:rPr>
              <a:t> +3%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5924" y="2534331"/>
            <a:ext cx="1680745" cy="36075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Helm w/ </a:t>
            </a:r>
            <a:r>
              <a:rPr lang="en-US" b="0" dirty="0" err="1" smtClean="0">
                <a:solidFill>
                  <a:schemeClr val="tx1"/>
                </a:solidFill>
              </a:rPr>
              <a:t>Rn</a:t>
            </a:r>
            <a:r>
              <a:rPr lang="en-US" b="0" dirty="0" smtClean="0">
                <a:solidFill>
                  <a:schemeClr val="tx1"/>
                </a:solidFill>
              </a:rPr>
              <a:t> -3%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826" y="245751"/>
            <a:ext cx="4199300" cy="36075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Fractional difference in rate over threshold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5947" y="2595788"/>
            <a:ext cx="1381923" cy="53980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Axial</a:t>
            </a:r>
          </a:p>
          <a:p>
            <a:pPr>
              <a:lnSpc>
                <a:spcPct val="80000"/>
              </a:lnSpc>
            </a:pPr>
            <a:r>
              <a:rPr lang="en-US" dirty="0"/>
              <a:t>contribution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75139" y="1582083"/>
            <a:ext cx="1381923" cy="763172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Axial </a:t>
            </a:r>
          </a:p>
          <a:p>
            <a:pPr>
              <a:lnSpc>
                <a:spcPct val="80000"/>
              </a:lnSpc>
            </a:pPr>
            <a:r>
              <a:rPr lang="en-US" dirty="0"/>
              <a:t>contribution</a:t>
            </a:r>
          </a:p>
          <a:p>
            <a:pPr>
              <a:lnSpc>
                <a:spcPct val="80000"/>
              </a:lnSpc>
            </a:pPr>
            <a:r>
              <a:rPr lang="en-US" dirty="0"/>
              <a:t>*1.26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50864" y="645098"/>
            <a:ext cx="1411440" cy="42231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2200" dirty="0">
                <a:latin typeface="Helvetica"/>
                <a:cs typeface="Helvetica"/>
              </a:rPr>
              <a:t>Prompt</a:t>
            </a:r>
            <a:r>
              <a:rPr lang="en-US" sz="2200" dirty="0">
                <a:latin typeface="Symbol" charset="2"/>
                <a:cs typeface="Symbol" charset="2"/>
              </a:rPr>
              <a:t> n</a:t>
            </a:r>
            <a:r>
              <a:rPr lang="en-US" sz="2200" baseline="-25000" dirty="0">
                <a:latin typeface="Symbol" charset="2"/>
                <a:cs typeface="Symbol" charset="2"/>
              </a:rPr>
              <a:t>m</a:t>
            </a:r>
            <a:endParaRPr lang="en-US" sz="2200" dirty="0">
              <a:latin typeface="Symbol" charset="2"/>
              <a:cs typeface="Symbol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543" y="6232080"/>
            <a:ext cx="7652319" cy="42231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2200" dirty="0"/>
              <a:t>Working on this: can add strange contribution, etc. stat </a:t>
            </a:r>
            <a:r>
              <a:rPr lang="en-US" sz="2200" dirty="0" err="1"/>
              <a:t>uccty</a:t>
            </a:r>
            <a:r>
              <a:rPr lang="en-US" sz="2200" dirty="0"/>
              <a:t>, </a:t>
            </a:r>
            <a:r>
              <a:rPr lang="en-US" sz="2200" dirty="0" err="1"/>
              <a:t>etc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4507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Scholberg</dc:creator>
  <cp:lastModifiedBy>Kate Scholberg</cp:lastModifiedBy>
  <cp:revision>2</cp:revision>
  <dcterms:created xsi:type="dcterms:W3CDTF">2018-08-16T12:09:24Z</dcterms:created>
  <dcterms:modified xsi:type="dcterms:W3CDTF">2018-08-16T12:22:49Z</dcterms:modified>
</cp:coreProperties>
</file>